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2" r:id="rId5"/>
    <p:sldId id="264" r:id="rId6"/>
    <p:sldId id="267" r:id="rId7"/>
    <p:sldId id="274" r:id="rId8"/>
    <p:sldId id="268" r:id="rId9"/>
    <p:sldId id="269" r:id="rId10"/>
    <p:sldId id="271" r:id="rId11"/>
    <p:sldId id="270" r:id="rId12"/>
    <p:sldId id="272" r:id="rId13"/>
    <p:sldId id="273" r:id="rId14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2C8D"/>
    <a:srgbClr val="E94716"/>
    <a:srgbClr val="EA5522"/>
    <a:srgbClr val="EA5514"/>
    <a:srgbClr val="F8B500"/>
    <a:srgbClr val="9F9FA0"/>
    <a:srgbClr val="4D2D8D"/>
    <a:srgbClr val="5C3A9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782" y="-348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한글">
    <p:bg>
      <p:bgPr>
        <a:solidFill>
          <a:srgbClr val="4C2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phon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43316" y="1334540"/>
            <a:ext cx="8068931" cy="4527955"/>
          </a:xfrm>
          <a:prstGeom prst="rect">
            <a:avLst/>
          </a:prstGeom>
        </p:spPr>
      </p:pic>
      <p:sp>
        <p:nvSpPr>
          <p:cNvPr id="10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0" y="1116000"/>
            <a:ext cx="9819781" cy="4454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9000" b="0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3870000" y="252000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870000" y="6920749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870000" y="359999"/>
            <a:ext cx="6480000" cy="28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5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9668565" y="855600"/>
            <a:ext cx="73026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300" b="1" dirty="0" smtClean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my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 smtClean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app.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 smtClean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design</a:t>
            </a:r>
            <a:endParaRPr lang="ko-KR" altLang="en-US" sz="1300" b="1" dirty="0">
              <a:solidFill>
                <a:srgbClr val="4C2C8D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텍스트 개체 틀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869999" y="6996340"/>
            <a:ext cx="6480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90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글쓴이</a:t>
            </a:r>
            <a:endParaRPr lang="ko-KR" altLang="en-US" dirty="0"/>
          </a:p>
        </p:txBody>
      </p:sp>
      <p:sp>
        <p:nvSpPr>
          <p:cNvPr id="26" name="타원 25"/>
          <p:cNvSpPr/>
          <p:nvPr userDrawn="1"/>
        </p:nvSpPr>
        <p:spPr>
          <a:xfrm>
            <a:off x="9485494" y="810000"/>
            <a:ext cx="900000" cy="900000"/>
          </a:xfrm>
          <a:prstGeom prst="ellipse">
            <a:avLst/>
          </a:prstGeom>
          <a:solidFill>
            <a:srgbClr val="E9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636215" y="1427977"/>
            <a:ext cx="307926" cy="307926"/>
          </a:xfrm>
          <a:prstGeom prst="rect">
            <a:avLst/>
          </a:prstGeom>
        </p:spPr>
      </p:pic>
      <p:sp>
        <p:nvSpPr>
          <p:cNvPr id="28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9670163" y="858564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my</a:t>
            </a:r>
          </a:p>
          <a:p>
            <a:pPr lvl="0"/>
            <a:r>
              <a:rPr lang="en-US" altLang="ko-KR" dirty="0" smtClean="0"/>
              <a:t>app.</a:t>
            </a:r>
          </a:p>
          <a:p>
            <a:pPr lvl="0"/>
            <a:r>
              <a:rPr lang="en-US" altLang="ko-KR" dirty="0" smtClean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영문">
    <p:bg>
      <p:bgPr>
        <a:solidFill>
          <a:srgbClr val="4C2C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hon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43316" y="1334540"/>
            <a:ext cx="8068931" cy="4527955"/>
          </a:xfrm>
          <a:prstGeom prst="rect">
            <a:avLst/>
          </a:prstGeom>
        </p:spPr>
      </p:pic>
      <p:sp>
        <p:nvSpPr>
          <p:cNvPr id="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419101" y="1772416"/>
            <a:ext cx="9929880" cy="4454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buNone/>
              <a:defRPr sz="10400" b="1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app.</a:t>
            </a:r>
          </a:p>
          <a:p>
            <a:pPr lvl="0"/>
            <a:endParaRPr lang="en-US" altLang="ko-KR" dirty="0" smtClean="0"/>
          </a:p>
          <a:p>
            <a:pPr lvl="0"/>
            <a:r>
              <a:rPr lang="en-US" altLang="ko-KR" dirty="0" smtClean="0"/>
              <a:t>develop –</a:t>
            </a:r>
          </a:p>
          <a:p>
            <a:pPr lvl="0"/>
            <a:r>
              <a:rPr lang="en-US" altLang="ko-KR" dirty="0" err="1" smtClean="0"/>
              <a:t>ment</a:t>
            </a:r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3870000" y="252000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3870000" y="6920749"/>
            <a:ext cx="6480000" cy="1588"/>
          </a:xfrm>
          <a:prstGeom prst="line">
            <a:avLst/>
          </a:prstGeom>
          <a:ln w="381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3870000" y="359999"/>
            <a:ext cx="6480000" cy="28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55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9668565" y="855600"/>
            <a:ext cx="73026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ko-KR" sz="1300" b="1" dirty="0" smtClean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my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 smtClean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app.</a:t>
            </a:r>
          </a:p>
          <a:p>
            <a:pPr>
              <a:lnSpc>
                <a:spcPts val="1400"/>
              </a:lnSpc>
            </a:pPr>
            <a:r>
              <a:rPr lang="en-US" altLang="ko-KR" sz="1300" b="1" dirty="0" smtClean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rPr>
              <a:t>design</a:t>
            </a:r>
            <a:endParaRPr lang="ko-KR" altLang="en-US" sz="1300" b="1" dirty="0">
              <a:solidFill>
                <a:srgbClr val="4C2C8D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텍스트 개체 틀 20"/>
          <p:cNvSpPr>
            <a:spLocks noGrp="1"/>
          </p:cNvSpPr>
          <p:nvPr>
            <p:ph type="body" sz="quarter" idx="12" hasCustomPrompt="1"/>
          </p:nvPr>
        </p:nvSpPr>
        <p:spPr>
          <a:xfrm>
            <a:off x="3869999" y="6996340"/>
            <a:ext cx="6480000" cy="18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90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글쓴이</a:t>
            </a:r>
            <a:endParaRPr lang="ko-KR" altLang="en-US" dirty="0"/>
          </a:p>
        </p:txBody>
      </p:sp>
      <p:sp>
        <p:nvSpPr>
          <p:cNvPr id="10" name="타원 9"/>
          <p:cNvSpPr/>
          <p:nvPr userDrawn="1"/>
        </p:nvSpPr>
        <p:spPr>
          <a:xfrm>
            <a:off x="9485494" y="810000"/>
            <a:ext cx="900000" cy="900000"/>
          </a:xfrm>
          <a:prstGeom prst="ellipse">
            <a:avLst/>
          </a:prstGeom>
          <a:solidFill>
            <a:srgbClr val="E94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636215" y="1427977"/>
            <a:ext cx="307926" cy="307926"/>
          </a:xfrm>
          <a:prstGeom prst="rect">
            <a:avLst/>
          </a:prstGeom>
        </p:spPr>
      </p:pic>
      <p:sp>
        <p:nvSpPr>
          <p:cNvPr id="12" name="텍스트 개체 틀 24"/>
          <p:cNvSpPr>
            <a:spLocks noGrp="1"/>
          </p:cNvSpPr>
          <p:nvPr>
            <p:ph type="body" sz="quarter" idx="13" hasCustomPrompt="1"/>
          </p:nvPr>
        </p:nvSpPr>
        <p:spPr>
          <a:xfrm>
            <a:off x="9670163" y="858564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my</a:t>
            </a:r>
          </a:p>
          <a:p>
            <a:pPr lvl="0"/>
            <a:r>
              <a:rPr lang="en-US" altLang="ko-KR" dirty="0" smtClean="0"/>
              <a:t>app.</a:t>
            </a:r>
          </a:p>
          <a:p>
            <a:pPr lvl="0"/>
            <a:r>
              <a:rPr lang="en-US" altLang="ko-KR" dirty="0" smtClean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iphone_whit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325082" y="3744118"/>
            <a:ext cx="2116262" cy="3177425"/>
          </a:xfrm>
          <a:prstGeom prst="rect">
            <a:avLst/>
          </a:prstGeom>
        </p:spPr>
      </p:pic>
      <p:cxnSp>
        <p:nvCxnSpPr>
          <p:cNvPr id="6" name="직선 연결선 5"/>
          <p:cNvCxnSpPr/>
          <p:nvPr userDrawn="1"/>
        </p:nvCxnSpPr>
        <p:spPr>
          <a:xfrm>
            <a:off x="3690000" y="241200"/>
            <a:ext cx="3600000" cy="1588"/>
          </a:xfrm>
          <a:prstGeom prst="line">
            <a:avLst/>
          </a:prstGeom>
          <a:ln w="381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9846000" y="255600"/>
            <a:ext cx="550800" cy="1588"/>
          </a:xfrm>
          <a:prstGeom prst="line">
            <a:avLst/>
          </a:prstGeom>
          <a:ln w="1270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9846000" y="2448000"/>
            <a:ext cx="550800" cy="1588"/>
          </a:xfrm>
          <a:prstGeom prst="line">
            <a:avLst/>
          </a:prstGeom>
          <a:ln w="1270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9846000" y="4636800"/>
            <a:ext cx="550800" cy="1588"/>
          </a:xfrm>
          <a:prstGeom prst="line">
            <a:avLst/>
          </a:prstGeom>
          <a:ln w="12700">
            <a:solidFill>
              <a:srgbClr val="4C2C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13"/>
          <p:cNvSpPr>
            <a:spLocks noGrp="1"/>
          </p:cNvSpPr>
          <p:nvPr>
            <p:ph type="body" sz="quarter" idx="11" hasCustomPrompt="1"/>
          </p:nvPr>
        </p:nvSpPr>
        <p:spPr>
          <a:xfrm>
            <a:off x="9941400" y="452594"/>
            <a:ext cx="360000" cy="1800000"/>
          </a:xfrm>
          <a:prstGeom prst="rect">
            <a:avLst/>
          </a:prstGeom>
        </p:spPr>
        <p:txBody>
          <a:bodyPr vert="vert270" anchor="ctr" anchorCtr="0"/>
          <a:lstStyle>
            <a:lvl1pPr algn="ctr">
              <a:buNone/>
              <a:defRPr sz="900">
                <a:solidFill>
                  <a:srgbClr val="E94716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endParaRPr lang="ko-KR" altLang="en-US" dirty="0"/>
          </a:p>
        </p:txBody>
      </p:sp>
      <p:sp>
        <p:nvSpPr>
          <p:cNvPr id="15" name="텍스트 개체 틀 13"/>
          <p:cNvSpPr>
            <a:spLocks noGrp="1"/>
          </p:cNvSpPr>
          <p:nvPr>
            <p:ph type="body" sz="quarter" idx="12" hasCustomPrompt="1"/>
          </p:nvPr>
        </p:nvSpPr>
        <p:spPr>
          <a:xfrm>
            <a:off x="9941400" y="2643194"/>
            <a:ext cx="360000" cy="1800000"/>
          </a:xfrm>
          <a:prstGeom prst="rect">
            <a:avLst/>
          </a:prstGeom>
        </p:spPr>
        <p:txBody>
          <a:bodyPr vert="vert270" anchor="ctr" anchorCtr="0"/>
          <a:lstStyle>
            <a:lvl1pPr algn="ctr">
              <a:buNone/>
              <a:defRPr sz="900">
                <a:solidFill>
                  <a:srgbClr val="E94716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작성자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3703637" y="378001"/>
            <a:ext cx="3600000" cy="44507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700"/>
              </a:lnSpc>
              <a:buNone/>
              <a:defRPr sz="15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pic>
        <p:nvPicPr>
          <p:cNvPr id="21" name="그림 20" descr="mar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91109" y="5679307"/>
            <a:ext cx="584208" cy="823572"/>
          </a:xfrm>
          <a:prstGeom prst="rect">
            <a:avLst/>
          </a:prstGeom>
        </p:spPr>
      </p:pic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529200" y="1116000"/>
            <a:ext cx="6789202" cy="445458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9000" b="0" baseline="0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EA5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28209" y="124865"/>
            <a:ext cx="850393" cy="844230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899537" y="527293"/>
            <a:ext cx="9230365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7000"/>
              </a:lnSpc>
              <a:buNone/>
              <a:defRPr sz="12200" b="1" spc="230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err="1" smtClean="0"/>
              <a:t>projec</a:t>
            </a:r>
            <a:endParaRPr lang="ko-KR" altLang="en-US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965253" y="3048800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050"/>
              </a:lnSpc>
              <a:buNone/>
              <a:defRPr sz="2100" spc="-5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ko-KR" altLang="en-US" dirty="0"/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965253" y="4217216"/>
            <a:ext cx="8031600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900" spc="-30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작성자</a:t>
            </a:r>
            <a:endParaRPr lang="ko-KR" altLang="en-US" dirty="0"/>
          </a:p>
        </p:txBody>
      </p:sp>
      <p:pic>
        <p:nvPicPr>
          <p:cNvPr id="7" name="그림 6" descr="bar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152000" y="360005"/>
            <a:ext cx="286511" cy="673302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972000" y="4038353"/>
            <a:ext cx="4770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9001400" y="4038353"/>
            <a:ext cx="169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arrow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9363130" y="3491197"/>
            <a:ext cx="426721" cy="216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39999" y="1078669"/>
            <a:ext cx="8494513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contents.</a:t>
            </a:r>
            <a:endParaRPr lang="ko-KR" altLang="en-US" dirty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989"/>
            <a:ext cx="8496000" cy="4680000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01.  </a:t>
            </a:r>
            <a:r>
              <a:rPr lang="ko-KR" altLang="en-US" dirty="0" smtClean="0"/>
              <a:t>목차 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02.  </a:t>
            </a:r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03.  </a:t>
            </a:r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04.  </a:t>
            </a:r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05.  </a:t>
            </a:r>
            <a:r>
              <a:rPr lang="ko-KR" altLang="en-US" dirty="0" smtClean="0"/>
              <a:t>목차</a:t>
            </a:r>
            <a:endParaRPr lang="en-US" altLang="ko-KR" dirty="0" smtClean="0"/>
          </a:p>
          <a:p>
            <a:pPr lvl="0"/>
            <a:r>
              <a:rPr lang="en-US" altLang="ko-KR" dirty="0" smtClean="0"/>
              <a:t>06.  </a:t>
            </a:r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문서 작성자</a:t>
            </a:r>
            <a:endParaRPr lang="ko-KR" altLang="en-US" dirty="0"/>
          </a:p>
        </p:txBody>
      </p:sp>
      <p:sp>
        <p:nvSpPr>
          <p:cNvPr id="27" name="타원 26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29" name="텍스트 개체 틀 24"/>
          <p:cNvSpPr>
            <a:spLocks noGrp="1"/>
          </p:cNvSpPr>
          <p:nvPr>
            <p:ph type="body" sz="quarter" idx="14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my</a:t>
            </a:r>
          </a:p>
          <a:p>
            <a:pPr lvl="0"/>
            <a:r>
              <a:rPr lang="en-US" altLang="ko-KR" dirty="0" smtClean="0"/>
              <a:t>app.</a:t>
            </a:r>
          </a:p>
          <a:p>
            <a:pPr lvl="0"/>
            <a:r>
              <a:rPr lang="en-US" altLang="ko-KR" dirty="0" smtClean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어플리케이션 소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78669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title.</a:t>
            </a:r>
            <a:endParaRPr lang="ko-KR" altLang="en-US" dirty="0"/>
          </a:p>
        </p:txBody>
      </p:sp>
      <p:sp>
        <p:nvSpPr>
          <p:cNvPr id="17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 spc="-1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800"/>
            <a:ext cx="8496000" cy="4680000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0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문서 작성자</a:t>
            </a:r>
            <a:endParaRPr lang="ko-KR" altLang="en-US" dirty="0"/>
          </a:p>
        </p:txBody>
      </p:sp>
      <p:sp>
        <p:nvSpPr>
          <p:cNvPr id="33" name="타원 32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35" name="텍스트 개체 틀 24"/>
          <p:cNvSpPr>
            <a:spLocks noGrp="1"/>
          </p:cNvSpPr>
          <p:nvPr>
            <p:ph type="body" sz="quarter" idx="17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my</a:t>
            </a:r>
          </a:p>
          <a:p>
            <a:pPr lvl="0"/>
            <a:r>
              <a:rPr lang="en-US" altLang="ko-KR" dirty="0" smtClean="0"/>
              <a:t>app.</a:t>
            </a:r>
          </a:p>
          <a:p>
            <a:pPr lvl="0"/>
            <a:r>
              <a:rPr lang="en-US" altLang="ko-KR" dirty="0" smtClean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어플리케이션 핵심기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989"/>
            <a:ext cx="8496000" cy="803278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01.</a:t>
            </a:r>
          </a:p>
          <a:p>
            <a:pPr lvl="0"/>
            <a:r>
              <a:rPr lang="ko-KR" altLang="en-US" dirty="0" smtClean="0"/>
              <a:t>핵심 기능</a:t>
            </a:r>
            <a:endParaRPr lang="en-US" altLang="ko-KR" dirty="0" smtClean="0"/>
          </a:p>
        </p:txBody>
      </p:sp>
      <p:sp>
        <p:nvSpPr>
          <p:cNvPr id="10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5C3A93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문서 작성자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4" hasCustomPrompt="1"/>
          </p:nvPr>
        </p:nvSpPr>
        <p:spPr>
          <a:xfrm>
            <a:off x="539999" y="2865600"/>
            <a:ext cx="8496000" cy="54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0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기능 내용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5" hasCustomPrompt="1"/>
          </p:nvPr>
        </p:nvSpPr>
        <p:spPr>
          <a:xfrm>
            <a:off x="540000" y="3525044"/>
            <a:ext cx="8496000" cy="803282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02.</a:t>
            </a:r>
          </a:p>
          <a:p>
            <a:pPr lvl="0"/>
            <a:r>
              <a:rPr lang="ko-KR" altLang="en-US" dirty="0" smtClean="0"/>
              <a:t>핵심 기능</a:t>
            </a:r>
            <a:endParaRPr lang="ko-KR" altLang="en-US" dirty="0"/>
          </a:p>
        </p:txBody>
      </p:sp>
      <p:sp>
        <p:nvSpPr>
          <p:cNvPr id="17" name="텍스트 개체 틀 14"/>
          <p:cNvSpPr>
            <a:spLocks noGrp="1"/>
          </p:cNvSpPr>
          <p:nvPr>
            <p:ph type="body" sz="quarter" idx="16" hasCustomPrompt="1"/>
          </p:nvPr>
        </p:nvSpPr>
        <p:spPr>
          <a:xfrm>
            <a:off x="539999" y="4435200"/>
            <a:ext cx="8496000" cy="54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0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기능 내용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7" hasCustomPrompt="1"/>
          </p:nvPr>
        </p:nvSpPr>
        <p:spPr>
          <a:xfrm>
            <a:off x="540000" y="5095099"/>
            <a:ext cx="8496000" cy="803286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5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 smtClean="0"/>
              <a:t>03.</a:t>
            </a:r>
          </a:p>
          <a:p>
            <a:pPr lvl="0"/>
            <a:r>
              <a:rPr lang="ko-KR" altLang="en-US" dirty="0" smtClean="0"/>
              <a:t>핵심 기능</a:t>
            </a:r>
            <a:endParaRPr lang="ko-KR" altLang="en-US" dirty="0"/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8" hasCustomPrompt="1"/>
          </p:nvPr>
        </p:nvSpPr>
        <p:spPr>
          <a:xfrm>
            <a:off x="539999" y="6004800"/>
            <a:ext cx="8496000" cy="540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000" spc="10" baseline="0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핵심 기능 내용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78669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title.</a:t>
            </a:r>
            <a:endParaRPr lang="ko-KR" altLang="en-US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 spc="-1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 </a:t>
            </a:r>
            <a:endParaRPr lang="ko-KR" altLang="en-US" dirty="0"/>
          </a:p>
        </p:txBody>
      </p:sp>
      <p:sp>
        <p:nvSpPr>
          <p:cNvPr id="26" name="타원 25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28" name="텍스트 개체 틀 24"/>
          <p:cNvSpPr>
            <a:spLocks noGrp="1"/>
          </p:cNvSpPr>
          <p:nvPr>
            <p:ph type="body" sz="quarter" idx="19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my</a:t>
            </a:r>
          </a:p>
          <a:p>
            <a:pPr lvl="0"/>
            <a:r>
              <a:rPr lang="en-US" altLang="ko-KR" dirty="0" smtClean="0"/>
              <a:t>app.</a:t>
            </a:r>
          </a:p>
          <a:p>
            <a:pPr lvl="0"/>
            <a:r>
              <a:rPr lang="en-US" altLang="ko-KR" dirty="0" smtClean="0"/>
              <a:t>design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어플리케이션 인터페이스, 디자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8"/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6706801"/>
            <a:ext cx="8496000" cy="16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1" baseline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ko-KR" altLang="en-US" dirty="0"/>
          </a:p>
        </p:txBody>
      </p:sp>
      <p:sp>
        <p:nvSpPr>
          <p:cNvPr id="1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540000" y="1954801"/>
            <a:ext cx="8496000" cy="766954"/>
          </a:xfrm>
          <a:prstGeom prst="rect">
            <a:avLst/>
          </a:prstGeom>
        </p:spPr>
        <p:txBody>
          <a:bodyPr lIns="0" tIns="0" rIns="0" bIns="0"/>
          <a:lstStyle>
            <a:lvl1pPr marL="514350" indent="-514350">
              <a:lnSpc>
                <a:spcPts val="2900"/>
              </a:lnSpc>
              <a:buNone/>
              <a:defRPr sz="2700" b="0" spc="-170" baseline="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내용</a:t>
            </a:r>
            <a:endParaRPr lang="en-US" altLang="ko-KR" dirty="0" smtClean="0"/>
          </a:p>
        </p:txBody>
      </p:sp>
      <p:sp>
        <p:nvSpPr>
          <p:cNvPr id="18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1078669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5400" b="1">
                <a:solidFill>
                  <a:srgbClr val="E94716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title.</a:t>
            </a:r>
            <a:endParaRPr lang="ko-KR" altLang="en-US" dirty="0"/>
          </a:p>
        </p:txBody>
      </p:sp>
      <p:sp>
        <p:nvSpPr>
          <p:cNvPr id="19" name="텍스트 개체 틀 8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324000"/>
            <a:ext cx="8496000" cy="620713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2700" b="0" spc="-150">
                <a:solidFill>
                  <a:srgbClr val="4C2C8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6993783"/>
            <a:ext cx="8496000" cy="25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900"/>
              </a:lnSpc>
              <a:buNone/>
              <a:defRPr sz="700" b="0">
                <a:solidFill>
                  <a:srgbClr val="4C2C8D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ko-KR" altLang="en-US" dirty="0" smtClean="0"/>
              <a:t>문서 제목</a:t>
            </a:r>
            <a:endParaRPr lang="en-US" altLang="ko-KR" dirty="0" smtClean="0"/>
          </a:p>
          <a:p>
            <a:pPr lvl="0"/>
            <a:r>
              <a:rPr lang="ko-KR" altLang="en-US" dirty="0" smtClean="0"/>
              <a:t>문서 작성자</a:t>
            </a:r>
            <a:endParaRPr lang="ko-KR" altLang="en-US" dirty="0"/>
          </a:p>
        </p:txBody>
      </p:sp>
      <p:sp>
        <p:nvSpPr>
          <p:cNvPr id="28" name="타원 27"/>
          <p:cNvSpPr/>
          <p:nvPr userDrawn="1"/>
        </p:nvSpPr>
        <p:spPr>
          <a:xfrm>
            <a:off x="9485494" y="2307033"/>
            <a:ext cx="900000" cy="900000"/>
          </a:xfrm>
          <a:prstGeom prst="ellipse">
            <a:avLst/>
          </a:prstGeom>
          <a:solidFill>
            <a:srgbClr val="4C2C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 descr="arrow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36215" y="2925010"/>
            <a:ext cx="307926" cy="307926"/>
          </a:xfrm>
          <a:prstGeom prst="rect">
            <a:avLst/>
          </a:prstGeom>
        </p:spPr>
      </p:pic>
      <p:sp>
        <p:nvSpPr>
          <p:cNvPr id="30" name="텍스트 개체 틀 24"/>
          <p:cNvSpPr>
            <a:spLocks noGrp="1"/>
          </p:cNvSpPr>
          <p:nvPr>
            <p:ph type="body" sz="quarter" idx="15" hasCustomPrompt="1"/>
          </p:nvPr>
        </p:nvSpPr>
        <p:spPr>
          <a:xfrm>
            <a:off x="9670163" y="2355597"/>
            <a:ext cx="536929" cy="54768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100"/>
              </a:lnSpc>
              <a:buNone/>
              <a:defRPr sz="13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 smtClean="0"/>
              <a:t>my</a:t>
            </a:r>
          </a:p>
          <a:p>
            <a:pPr lvl="0"/>
            <a:r>
              <a:rPr lang="en-US" altLang="ko-KR" dirty="0" smtClean="0"/>
              <a:t>app.</a:t>
            </a:r>
          </a:p>
          <a:p>
            <a:pPr lvl="0"/>
            <a:r>
              <a:rPr lang="en-US" altLang="ko-KR" dirty="0" smtClean="0"/>
              <a:t>design</a:t>
            </a:r>
            <a:endParaRPr lang="ko-KR" altLang="en-US" dirty="0"/>
          </a:p>
        </p:txBody>
      </p:sp>
      <p:cxnSp>
        <p:nvCxnSpPr>
          <p:cNvPr id="36" name="직선 연결선 35"/>
          <p:cNvCxnSpPr/>
          <p:nvPr userDrawn="1"/>
        </p:nvCxnSpPr>
        <p:spPr>
          <a:xfrm>
            <a:off x="288000" y="25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 userDrawn="1"/>
        </p:nvCxnSpPr>
        <p:spPr>
          <a:xfrm>
            <a:off x="288000" y="1548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 userDrawn="1"/>
        </p:nvCxnSpPr>
        <p:spPr>
          <a:xfrm>
            <a:off x="288000" y="6912000"/>
            <a:ext cx="8748000" cy="1588"/>
          </a:xfrm>
          <a:prstGeom prst="line">
            <a:avLst/>
          </a:prstGeom>
          <a:ln w="3810">
            <a:solidFill>
              <a:srgbClr val="E947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5" r:id="rId3"/>
    <p:sldLayoutId id="2147483656" r:id="rId4"/>
    <p:sldLayoutId id="2147483650" r:id="rId5"/>
    <p:sldLayoutId id="2147483652" r:id="rId6"/>
    <p:sldLayoutId id="2147483651" r:id="rId7"/>
    <p:sldLayoutId id="2147483654" r:id="rId8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소프트웨어공학 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Fork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팀 프로젝트 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870536" y="6408923"/>
            <a:ext cx="6480000" cy="508617"/>
          </a:xfrm>
        </p:spPr>
        <p:txBody>
          <a:bodyPr/>
          <a:lstStyle/>
          <a:p>
            <a:r>
              <a:rPr lang="en-US" altLang="ko-KR" sz="2800" dirty="0" smtClean="0">
                <a:latin typeface="HY강M" pitchFamily="18" charset="-127"/>
                <a:ea typeface="HY강M" pitchFamily="18" charset="-127"/>
              </a:rPr>
              <a:t>2012.06.13  HSU SW – FORK </a:t>
            </a:r>
            <a:endParaRPr lang="ko-KR" altLang="en-US" sz="2800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my</a:t>
            </a:r>
          </a:p>
          <a:p>
            <a:pPr lvl="0"/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app.</a:t>
            </a:r>
          </a:p>
          <a:p>
            <a:pPr lvl="0"/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design</a:t>
            </a:r>
            <a:endParaRPr lang="ko-KR" altLang="en-US" dirty="0" smtClean="0">
              <a:latin typeface="HY강M" pitchFamily="18" charset="-127"/>
              <a:ea typeface="HY강M" pitchFamily="18" charset="-127"/>
            </a:endParaRPr>
          </a:p>
          <a:p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026220" y="1620391"/>
            <a:ext cx="9819781" cy="4454586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Ultra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Meeting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결과</a:t>
            </a:r>
            <a:endParaRPr lang="en-US" altLang="ko-KR" dirty="0" smtClean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HY강M" pitchFamily="18" charset="-127"/>
                <a:ea typeface="HY강M" pitchFamily="18" charset="-127"/>
              </a:rPr>
              <a:t>보고서</a:t>
            </a:r>
            <a:endParaRPr lang="en-US" altLang="ko-KR" dirty="0" smtClean="0">
              <a:solidFill>
                <a:schemeClr val="bg1"/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7" name="그림 6" descr="app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r>
              <a:rPr lang="ko-KR" altLang="en-US" sz="4400" dirty="0" smtClean="0"/>
              <a:t>다른 추천 장소 선택</a:t>
            </a:r>
            <a:r>
              <a:rPr lang="en-US" altLang="ko-KR" sz="4400" dirty="0" smtClean="0"/>
              <a:t>.</a:t>
            </a:r>
            <a:endParaRPr lang="ko-KR" altLang="en-US" sz="44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92" y="3123397"/>
            <a:ext cx="1856420" cy="3642958"/>
          </a:xfrm>
          <a:prstGeom prst="rect">
            <a:avLst/>
          </a:prstGeom>
        </p:spPr>
      </p:pic>
      <p:pic>
        <p:nvPicPr>
          <p:cNvPr id="14" name="그림 13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3816" y="3123397"/>
            <a:ext cx="1856420" cy="3642958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4140" y="3123397"/>
            <a:ext cx="1856420" cy="3642958"/>
          </a:xfrm>
          <a:prstGeom prst="rect">
            <a:avLst/>
          </a:prstGeom>
        </p:spPr>
      </p:pic>
      <p:pic>
        <p:nvPicPr>
          <p:cNvPr id="17" name="그림 16" descr="SC20120611-164828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38" y="3763928"/>
            <a:ext cx="1620000" cy="2376000"/>
          </a:xfrm>
          <a:prstGeom prst="rect">
            <a:avLst/>
          </a:prstGeom>
        </p:spPr>
      </p:pic>
      <p:pic>
        <p:nvPicPr>
          <p:cNvPr id="18" name="그림 17" descr="SC20120611-164835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0970" y="3763928"/>
            <a:ext cx="1620000" cy="2376000"/>
          </a:xfrm>
          <a:prstGeom prst="rect">
            <a:avLst/>
          </a:prstGeom>
        </p:spPr>
      </p:pic>
      <p:pic>
        <p:nvPicPr>
          <p:cNvPr id="19" name="그림 18" descr="SC20120611-164840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24374" y="3763928"/>
            <a:ext cx="1620000" cy="2376000"/>
          </a:xfrm>
          <a:prstGeom prst="rect">
            <a:avLst/>
          </a:prstGeom>
        </p:spPr>
      </p:pic>
      <p:sp>
        <p:nvSpPr>
          <p:cNvPr id="23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450156" y="2210572"/>
            <a:ext cx="8365279" cy="1066003"/>
          </a:xfrm>
        </p:spPr>
        <p:txBody>
          <a:bodyPr/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01.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추천 장소 목록 출력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         02. 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추천 장소 사진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                                                                    03.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추천 장소 상세 정보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6" name="그림 25" descr="app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sp>
        <p:nvSpPr>
          <p:cNvPr id="12" name="포인트가 8개인 별 11"/>
          <p:cNvSpPr/>
          <p:nvPr/>
        </p:nvSpPr>
        <p:spPr>
          <a:xfrm>
            <a:off x="666180" y="3852639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8개인 별 14"/>
          <p:cNvSpPr/>
          <p:nvPr/>
        </p:nvSpPr>
        <p:spPr>
          <a:xfrm>
            <a:off x="4122564" y="5724847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4048" y="3123397"/>
            <a:ext cx="1856420" cy="3642958"/>
          </a:xfrm>
          <a:prstGeom prst="rect">
            <a:avLst/>
          </a:prstGeom>
        </p:spPr>
      </p:pic>
      <p:pic>
        <p:nvPicPr>
          <p:cNvPr id="14" name="그림 13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4372" y="3123397"/>
            <a:ext cx="1856420" cy="3642958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4696" y="3123397"/>
            <a:ext cx="1856420" cy="3642958"/>
          </a:xfrm>
          <a:prstGeom prst="rect">
            <a:avLst/>
          </a:prstGeom>
        </p:spPr>
      </p:pic>
      <p:pic>
        <p:nvPicPr>
          <p:cNvPr id="17" name="그림 16" descr="SC20120611-164723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4694" y="3763928"/>
            <a:ext cx="1620000" cy="2376000"/>
          </a:xfrm>
          <a:prstGeom prst="rect">
            <a:avLst/>
          </a:prstGeom>
        </p:spPr>
      </p:pic>
      <p:pic>
        <p:nvPicPr>
          <p:cNvPr id="18" name="그림 17" descr="SC20120611-164735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1526" y="3763928"/>
            <a:ext cx="1620000" cy="2376000"/>
          </a:xfrm>
          <a:prstGeom prst="rect">
            <a:avLst/>
          </a:prstGeom>
        </p:spPr>
      </p:pic>
      <p:pic>
        <p:nvPicPr>
          <p:cNvPr id="19" name="그림 18" descr="SC20120611-164746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8358" y="3763928"/>
            <a:ext cx="1620000" cy="2376000"/>
          </a:xfrm>
          <a:prstGeom prst="rect">
            <a:avLst/>
          </a:prstGeom>
        </p:spPr>
      </p:pic>
      <p:sp>
        <p:nvSpPr>
          <p:cNvPr id="2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640521"/>
            <a:ext cx="8496000" cy="620713"/>
          </a:xfrm>
        </p:spPr>
        <p:txBody>
          <a:bodyPr/>
          <a:lstStyle/>
          <a:p>
            <a:r>
              <a:rPr lang="en-US" altLang="ko-KR" sz="3200" dirty="0" smtClean="0"/>
              <a:t>File </a:t>
            </a:r>
            <a:r>
              <a:rPr lang="en-US" altLang="ko-KR" sz="3200" dirty="0" err="1" smtClean="0"/>
              <a:t>BackUp</a:t>
            </a:r>
            <a:r>
              <a:rPr lang="en-US" altLang="ko-KR" sz="3200" dirty="0" smtClean="0"/>
              <a:t> , Data Sharing </a:t>
            </a:r>
            <a:r>
              <a:rPr lang="ko-KR" altLang="en-US" sz="3200" dirty="0" smtClean="0"/>
              <a:t>및 </a:t>
            </a:r>
            <a:r>
              <a:rPr lang="en-US" altLang="ko-KR" sz="3200" dirty="0" smtClean="0"/>
              <a:t>Video Sharing.</a:t>
            </a:r>
            <a:endParaRPr lang="ko-KR" altLang="en-US" sz="3200" dirty="0"/>
          </a:p>
        </p:txBody>
      </p:sp>
      <p:sp>
        <p:nvSpPr>
          <p:cNvPr id="25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142344" y="2160451"/>
            <a:ext cx="8725319" cy="849979"/>
          </a:xfrm>
        </p:spPr>
        <p:txBody>
          <a:bodyPr/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01.Daum CLOUD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연동 화면   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02.  </a:t>
            </a:r>
            <a:r>
              <a:rPr lang="ko-KR" altLang="en-US" sz="1600" dirty="0" err="1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웹게시판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구현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화면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                               03. YOU TUBE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연동 화면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8" name="그림 27" descr="app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pic>
        <p:nvPicPr>
          <p:cNvPr id="12" name="그림 11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132" y="3123397"/>
            <a:ext cx="1856420" cy="3642958"/>
          </a:xfrm>
          <a:prstGeom prst="rect">
            <a:avLst/>
          </a:prstGeom>
        </p:spPr>
      </p:pic>
      <p:pic>
        <p:nvPicPr>
          <p:cNvPr id="15" name="그림 14" descr="SC20120611-161556.png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7922" y="3767491"/>
            <a:ext cx="1620000" cy="2376000"/>
          </a:xfrm>
          <a:prstGeom prst="rect">
            <a:avLst/>
          </a:prstGeom>
        </p:spPr>
      </p:pic>
      <p:sp>
        <p:nvSpPr>
          <p:cNvPr id="21" name="포인트가 8개인 별 20"/>
          <p:cNvSpPr/>
          <p:nvPr/>
        </p:nvSpPr>
        <p:spPr>
          <a:xfrm>
            <a:off x="414152" y="5040771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포인트가 8개인 별 21"/>
          <p:cNvSpPr/>
          <p:nvPr/>
        </p:nvSpPr>
        <p:spPr>
          <a:xfrm>
            <a:off x="1566280" y="3852639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포인트가 8개인 별 22"/>
          <p:cNvSpPr/>
          <p:nvPr/>
        </p:nvSpPr>
        <p:spPr>
          <a:xfrm>
            <a:off x="1566280" y="5040771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1087" y="2107008"/>
            <a:ext cx="2666966" cy="4659347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0320" y="2107008"/>
            <a:ext cx="2666966" cy="4659347"/>
          </a:xfrm>
          <a:prstGeom prst="rect">
            <a:avLst/>
          </a:prstGeom>
        </p:spPr>
      </p:pic>
      <p:pic>
        <p:nvPicPr>
          <p:cNvPr id="15" name="그림 14" descr="SC20120611-164802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6200" y="2916535"/>
            <a:ext cx="2328348" cy="3113312"/>
          </a:xfrm>
          <a:prstGeom prst="rect">
            <a:avLst/>
          </a:prstGeom>
        </p:spPr>
      </p:pic>
      <p:pic>
        <p:nvPicPr>
          <p:cNvPr id="21" name="그림 20" descr="SC20120611-164754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88449" y="2916535"/>
            <a:ext cx="2328348" cy="3113312"/>
          </a:xfrm>
          <a:prstGeom prst="rect">
            <a:avLst/>
          </a:prstGeom>
        </p:spPr>
      </p:pic>
      <p:sp>
        <p:nvSpPr>
          <p:cNvPr id="2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r>
              <a:rPr lang="ko-KR" altLang="en-US" sz="4400" dirty="0" smtClean="0"/>
              <a:t>기타 세부 화면</a:t>
            </a:r>
            <a:r>
              <a:rPr lang="en-US" altLang="ko-KR" sz="4400" dirty="0" smtClean="0"/>
              <a:t>.</a:t>
            </a:r>
            <a:endParaRPr lang="ko-KR" altLang="en-US" sz="4400" dirty="0"/>
          </a:p>
        </p:txBody>
      </p:sp>
      <p:sp>
        <p:nvSpPr>
          <p:cNvPr id="25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450156" y="1548383"/>
            <a:ext cx="8365279" cy="813975"/>
          </a:xfrm>
        </p:spPr>
        <p:txBody>
          <a:bodyPr/>
          <a:lstStyle/>
          <a:p>
            <a:endParaRPr lang="en-US" altLang="ko-KR" sz="1600" dirty="0" smtClean="0"/>
          </a:p>
          <a:p>
            <a:r>
              <a:rPr lang="ko-KR" altLang="en-US" sz="1600" dirty="0" smtClean="0">
                <a:latin typeface="HY강M" pitchFamily="18" charset="-127"/>
                <a:ea typeface="HY강M" pitchFamily="18" charset="-127"/>
              </a:rPr>
              <a:t>            </a:t>
            </a:r>
            <a:r>
              <a:rPr lang="ko-KR" altLang="en-US" sz="1600" dirty="0" err="1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준비중입니다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                                                        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개발참여자 정보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8" name="그림 27" descr="app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pic>
        <p:nvPicPr>
          <p:cNvPr id="10" name="그림 9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02730" y="2632481"/>
            <a:ext cx="1856420" cy="3642958"/>
          </a:xfrm>
          <a:prstGeom prst="rect">
            <a:avLst/>
          </a:prstGeom>
        </p:spPr>
      </p:pic>
      <p:pic>
        <p:nvPicPr>
          <p:cNvPr id="11" name="그림 10" descr="SC20120611-161556.pn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26520" y="3276575"/>
            <a:ext cx="1620000" cy="2376000"/>
          </a:xfrm>
          <a:prstGeom prst="rect">
            <a:avLst/>
          </a:prstGeom>
        </p:spPr>
      </p:pic>
      <p:sp>
        <p:nvSpPr>
          <p:cNvPr id="12" name="포인트가 8개인 별 11"/>
          <p:cNvSpPr/>
          <p:nvPr/>
        </p:nvSpPr>
        <p:spPr>
          <a:xfrm>
            <a:off x="5058668" y="5328803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8개인 별 13"/>
          <p:cNvSpPr/>
          <p:nvPr/>
        </p:nvSpPr>
        <p:spPr>
          <a:xfrm>
            <a:off x="4914652" y="3924647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616835"/>
            <a:ext cx="10693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010997" y="4970942"/>
            <a:ext cx="2682404" cy="19420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0" y="216235"/>
            <a:ext cx="5805567" cy="1570059"/>
          </a:xfrm>
        </p:spPr>
        <p:txBody>
          <a:bodyPr/>
          <a:lstStyle/>
          <a:p>
            <a:r>
              <a:rPr lang="ko-KR" altLang="en-US" sz="3200" dirty="0" smtClean="0">
                <a:latin typeface="HY강M" pitchFamily="18" charset="-127"/>
                <a:ea typeface="HY강M" pitchFamily="18" charset="-127"/>
              </a:rPr>
              <a:t>  개발 </a:t>
            </a:r>
            <a:r>
              <a:rPr lang="ko-KR" altLang="en-US" sz="3200" dirty="0" smtClean="0">
                <a:latin typeface="HY강M" pitchFamily="18" charset="-127"/>
                <a:ea typeface="HY강M" pitchFamily="18" charset="-127"/>
              </a:rPr>
              <a:t>후기</a:t>
            </a:r>
            <a:r>
              <a:rPr lang="en-US" altLang="ko-KR" sz="3200" dirty="0" smtClean="0">
                <a:latin typeface="HY강M" pitchFamily="18" charset="-127"/>
                <a:ea typeface="HY강M" pitchFamily="18" charset="-127"/>
              </a:rPr>
              <a:t>.</a:t>
            </a:r>
            <a:endParaRPr lang="ko-KR" altLang="en-US" sz="3200" dirty="0"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792299"/>
            <a:ext cx="9327940" cy="472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00010" y="457948"/>
            <a:ext cx="8494513" cy="620713"/>
          </a:xfrm>
        </p:spPr>
        <p:txBody>
          <a:bodyPr/>
          <a:lstStyle/>
          <a:p>
            <a:r>
              <a:rPr lang="en-US" altLang="ko-KR" dirty="0" smtClean="0"/>
              <a:t>contents.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1.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	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App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의 핵심기능 및 특징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2.	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App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제작 과정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ko-KR" altLang="en-US" b="1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3.	MAIN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화면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ko-KR" altLang="en-US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4.	Meeting Planner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선택 시 출력 화면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ko-KR" altLang="en-US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buAutoNum type="arabicPeriod" startAt="5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회의장소 추천 선택 시 실행되는 화면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ko-KR" altLang="en-US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buFont typeface="Arial" pitchFamily="34" charset="0"/>
              <a:buAutoNum type="arabicPeriod" startAt="6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추천 장소 선택 시 실행되는 화면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</a:p>
          <a:p>
            <a:pPr>
              <a:buFont typeface="Arial" pitchFamily="34" charset="0"/>
              <a:buAutoNum type="arabicPeriod" startAt="6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다른 추천 장소 선택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ko-KR" altLang="en-US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buFont typeface="Arial" pitchFamily="34" charset="0"/>
              <a:buAutoNum type="arabicPeriod" startAt="6"/>
            </a:pP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File </a:t>
            </a:r>
            <a:r>
              <a:rPr lang="en-US" altLang="ko-KR" dirty="0" err="1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BackUp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및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Video Sharing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버튼 선택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</a:p>
          <a:p>
            <a:pPr>
              <a:buFont typeface="Arial" pitchFamily="34" charset="0"/>
              <a:buAutoNum type="arabicPeriod" startAt="6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기타 세부 화면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</a:p>
          <a:p>
            <a:pPr>
              <a:buFont typeface="Arial" pitchFamily="34" charset="0"/>
              <a:buAutoNum type="arabicPeriod" startAt="6"/>
            </a:pP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개발 후기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.</a:t>
            </a:r>
            <a:endParaRPr lang="ko-KR" altLang="en-US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pPr>
              <a:buFont typeface="+mj-lt"/>
              <a:buAutoNum type="arabicPeriod" startAt="5"/>
            </a:pPr>
            <a:endParaRPr lang="en-US" altLang="ko-KR" dirty="0" smtClean="0"/>
          </a:p>
          <a:p>
            <a:pPr>
              <a:buFont typeface="+mj-lt"/>
              <a:buAutoNum type="arabicPeriod" startAt="5"/>
            </a:pPr>
            <a:endParaRPr lang="en-US" altLang="ko-KR" dirty="0" smtClean="0"/>
          </a:p>
          <a:p>
            <a:pPr>
              <a:buFont typeface="Arial" pitchFamily="34" charset="0"/>
              <a:buAutoNum type="arabicPeriod" startAt="6"/>
            </a:pPr>
            <a:endParaRPr lang="ko-KR" altLang="en-US" dirty="0" smtClean="0"/>
          </a:p>
          <a:p>
            <a:pPr>
              <a:buAutoNum type="arabicPeriod" startAt="6"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app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01. 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Meeting Planner – 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회의 장소 추천 및 친구관리 기능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50" dirty="0" err="1" smtClean="0"/>
              <a:t>구글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맵</a:t>
            </a:r>
            <a:r>
              <a:rPr lang="ko-KR" altLang="en-US" sz="1050" dirty="0" smtClean="0"/>
              <a:t> 연동을 통한 지도 구현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친구 위치 확인 기능 </a:t>
            </a:r>
            <a:r>
              <a:rPr lang="en-US" altLang="ko-KR" sz="1050" dirty="0" smtClean="0"/>
              <a:t>/ </a:t>
            </a:r>
            <a:r>
              <a:rPr lang="ko-KR" altLang="en-US" sz="1050" dirty="0" smtClean="0"/>
              <a:t>회의장소 추천기능 </a:t>
            </a:r>
            <a:endParaRPr lang="ko-KR" altLang="en-US" sz="1050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575026" y="4291813"/>
            <a:ext cx="8496000" cy="803282"/>
          </a:xfrm>
        </p:spPr>
        <p:txBody>
          <a:bodyPr/>
          <a:lstStyle/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03.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File </a:t>
            </a:r>
            <a:r>
              <a:rPr lang="en-US" altLang="ko-KR" dirty="0" err="1" smtClean="0">
                <a:latin typeface="HY강M" pitchFamily="18" charset="-127"/>
                <a:ea typeface="HY강M" pitchFamily="18" charset="-127"/>
              </a:rPr>
              <a:t>BackUp</a:t>
            </a:r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 – 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파일 업로드 기능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6"/>
          </p:nvPr>
        </p:nvSpPr>
        <p:spPr>
          <a:xfrm>
            <a:off x="538513" y="5204638"/>
            <a:ext cx="8496000" cy="540000"/>
          </a:xfrm>
        </p:spPr>
        <p:txBody>
          <a:bodyPr/>
          <a:lstStyle/>
          <a:p>
            <a:r>
              <a:rPr lang="en-US" altLang="ko-KR" dirty="0" err="1" smtClean="0"/>
              <a:t>Daum</a:t>
            </a:r>
            <a:r>
              <a:rPr lang="en-US" altLang="ko-KR" dirty="0" smtClean="0"/>
              <a:t> CLOUD 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파일 업로드 기능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7"/>
          </p:nvPr>
        </p:nvSpPr>
        <p:spPr>
          <a:xfrm>
            <a:off x="575026" y="5533255"/>
            <a:ext cx="8496000" cy="803286"/>
          </a:xfrm>
        </p:spPr>
        <p:txBody>
          <a:bodyPr/>
          <a:lstStyle/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04.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Video Sharing – 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영상 공유 기능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8"/>
          </p:nvPr>
        </p:nvSpPr>
        <p:spPr>
          <a:xfrm>
            <a:off x="539999" y="6417262"/>
            <a:ext cx="8496000" cy="540000"/>
          </a:xfrm>
        </p:spPr>
        <p:txBody>
          <a:bodyPr/>
          <a:lstStyle/>
          <a:p>
            <a:r>
              <a:rPr lang="en-US" altLang="ko-KR" dirty="0" smtClean="0"/>
              <a:t>You Tube 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동영상 공유 기능 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490471" y="530974"/>
            <a:ext cx="8496000" cy="620713"/>
          </a:xfrm>
        </p:spPr>
        <p:txBody>
          <a:bodyPr/>
          <a:lstStyle/>
          <a:p>
            <a:r>
              <a:rPr lang="en-US" altLang="ko-KR" dirty="0" smtClean="0"/>
              <a:t>feature.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21" name="그림 20" descr="app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sp>
        <p:nvSpPr>
          <p:cNvPr id="22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563497" y="3196427"/>
            <a:ext cx="8496000" cy="803282"/>
          </a:xfrm>
        </p:spPr>
        <p:txBody>
          <a:bodyPr/>
          <a:lstStyle/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02.</a:t>
            </a:r>
          </a:p>
          <a:p>
            <a:r>
              <a:rPr lang="en-US" altLang="ko-KR" dirty="0" smtClean="0">
                <a:latin typeface="HY강M" pitchFamily="18" charset="-127"/>
                <a:ea typeface="HY강M" pitchFamily="18" charset="-127"/>
              </a:rPr>
              <a:t>Data Sharing– </a:t>
            </a:r>
            <a:r>
              <a:rPr lang="ko-KR" altLang="en-US" dirty="0" smtClean="0">
                <a:latin typeface="HY강M" pitchFamily="18" charset="-127"/>
                <a:ea typeface="HY강M" pitchFamily="18" charset="-127"/>
              </a:rPr>
              <a:t>파일 공유 기능</a:t>
            </a:r>
            <a:endParaRPr lang="ko-KR" altLang="en-US" dirty="0"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3" name="텍스트 개체 틀 15"/>
          <p:cNvSpPr>
            <a:spLocks noGrp="1"/>
          </p:cNvSpPr>
          <p:nvPr>
            <p:ph type="body" sz="quarter" idx="16"/>
          </p:nvPr>
        </p:nvSpPr>
        <p:spPr>
          <a:xfrm>
            <a:off x="526984" y="4072735"/>
            <a:ext cx="8496000" cy="540000"/>
          </a:xfrm>
        </p:spPr>
        <p:txBody>
          <a:bodyPr/>
          <a:lstStyle/>
          <a:p>
            <a:r>
              <a:rPr lang="ko-KR" altLang="en-US" dirty="0" smtClean="0"/>
              <a:t>게시판 연동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파일 공유 기능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2836" y="3305962"/>
            <a:ext cx="1080000" cy="2120113"/>
          </a:xfrm>
          <a:prstGeom prst="rect">
            <a:avLst/>
          </a:prstGeom>
        </p:spPr>
      </p:pic>
      <p:pic>
        <p:nvPicPr>
          <p:cNvPr id="30" name="그림 29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6036" y="3305962"/>
            <a:ext cx="1080000" cy="2120113"/>
          </a:xfrm>
          <a:prstGeom prst="rect">
            <a:avLst/>
          </a:prstGeom>
        </p:spPr>
      </p:pic>
      <p:pic>
        <p:nvPicPr>
          <p:cNvPr id="31" name="그림 30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9236" y="3305962"/>
            <a:ext cx="1080000" cy="2120113"/>
          </a:xfrm>
          <a:prstGeom prst="rect">
            <a:avLst/>
          </a:prstGeom>
        </p:spPr>
      </p:pic>
      <p:pic>
        <p:nvPicPr>
          <p:cNvPr id="32" name="그림 31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436" y="3305962"/>
            <a:ext cx="1080000" cy="2120113"/>
          </a:xfrm>
          <a:prstGeom prst="rect">
            <a:avLst/>
          </a:prstGeom>
        </p:spPr>
      </p:pic>
      <p:pic>
        <p:nvPicPr>
          <p:cNvPr id="33" name="그림 3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75636" y="3305962"/>
            <a:ext cx="1080000" cy="2120113"/>
          </a:xfrm>
          <a:prstGeom prst="rect">
            <a:avLst/>
          </a:prstGeom>
        </p:spPr>
      </p:pic>
      <p:pic>
        <p:nvPicPr>
          <p:cNvPr id="50" name="그림 49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636" y="3305961"/>
            <a:ext cx="1080000" cy="2120113"/>
          </a:xfrm>
          <a:prstGeom prst="rect">
            <a:avLst/>
          </a:prstGeom>
        </p:spPr>
      </p:pic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453958" y="457948"/>
            <a:ext cx="8496000" cy="620713"/>
          </a:xfrm>
        </p:spPr>
        <p:txBody>
          <a:bodyPr/>
          <a:lstStyle/>
          <a:p>
            <a:r>
              <a:rPr lang="en-US" altLang="ko-KR" dirty="0" smtClean="0"/>
              <a:t>process.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한 학기 동안의 프로젝트 진행 과정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28" name="텍스트 개체 틀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pic>
        <p:nvPicPr>
          <p:cNvPr id="34" name="그림 33" descr="arr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9701" y="4290277"/>
            <a:ext cx="255591" cy="255591"/>
          </a:xfrm>
          <a:prstGeom prst="rect">
            <a:avLst/>
          </a:prstGeom>
        </p:spPr>
      </p:pic>
      <p:pic>
        <p:nvPicPr>
          <p:cNvPr id="35" name="그림 34" descr="arr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0032" y="4290277"/>
            <a:ext cx="255591" cy="255591"/>
          </a:xfrm>
          <a:prstGeom prst="rect">
            <a:avLst/>
          </a:prstGeom>
        </p:spPr>
      </p:pic>
      <p:pic>
        <p:nvPicPr>
          <p:cNvPr id="36" name="그림 35" descr="arr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0363" y="4290277"/>
            <a:ext cx="255591" cy="255591"/>
          </a:xfrm>
          <a:prstGeom prst="rect">
            <a:avLst/>
          </a:prstGeom>
        </p:spPr>
      </p:pic>
      <p:pic>
        <p:nvPicPr>
          <p:cNvPr id="37" name="그림 36" descr="arr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0694" y="4290277"/>
            <a:ext cx="255591" cy="255591"/>
          </a:xfrm>
          <a:prstGeom prst="rect">
            <a:avLst/>
          </a:prstGeom>
        </p:spPr>
      </p:pic>
      <p:pic>
        <p:nvPicPr>
          <p:cNvPr id="38" name="그림 37" descr="arrow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1025" y="4290277"/>
            <a:ext cx="255591" cy="255591"/>
          </a:xfrm>
          <a:prstGeom prst="rect">
            <a:avLst/>
          </a:prstGeom>
        </p:spPr>
      </p:pic>
      <p:sp>
        <p:nvSpPr>
          <p:cNvPr id="39" name="텍스트 개체 틀 45"/>
          <p:cNvSpPr txBox="1">
            <a:spLocks/>
          </p:cNvSpPr>
          <p:nvPr/>
        </p:nvSpPr>
        <p:spPr>
          <a:xfrm>
            <a:off x="2131036" y="3683818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100"/>
              </a:lnSpc>
              <a:buNone/>
              <a:defRPr sz="1000" b="1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r>
              <a:rPr lang="en-US" altLang="ko-KR" dirty="0" smtClean="0"/>
              <a:t>* </a:t>
            </a:r>
            <a:r>
              <a:rPr lang="ko-KR" altLang="en-US" dirty="0" smtClean="0"/>
              <a:t>기능 </a:t>
            </a:r>
            <a:r>
              <a:rPr lang="en-US" altLang="ko-KR" dirty="0" smtClean="0"/>
              <a:t>*</a:t>
            </a:r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어떤 기능이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필요할까</a:t>
            </a:r>
            <a:r>
              <a:rPr lang="en-US" altLang="ko-KR" dirty="0" smtClean="0"/>
              <a:t>?</a:t>
            </a:r>
          </a:p>
        </p:txBody>
      </p:sp>
      <p:sp>
        <p:nvSpPr>
          <p:cNvPr id="40" name="텍스트 개체 틀 45"/>
          <p:cNvSpPr txBox="1">
            <a:spLocks/>
          </p:cNvSpPr>
          <p:nvPr/>
        </p:nvSpPr>
        <p:spPr>
          <a:xfrm>
            <a:off x="3614236" y="3683818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100"/>
              </a:lnSpc>
              <a:buNone/>
              <a:defRPr sz="1000" b="1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r>
              <a:rPr lang="en-US" altLang="ko-KR" dirty="0" smtClean="0"/>
              <a:t>* </a:t>
            </a:r>
            <a:r>
              <a:rPr lang="ko-KR" altLang="en-US" dirty="0" smtClean="0"/>
              <a:t>시장분석</a:t>
            </a:r>
            <a:r>
              <a:rPr lang="en-US" altLang="ko-KR" dirty="0" smtClean="0"/>
              <a:t>*</a:t>
            </a:r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현재 출시된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비슷한 </a:t>
            </a:r>
            <a:r>
              <a:rPr lang="ko-KR" altLang="en-US" dirty="0" err="1" smtClean="0"/>
              <a:t>어플은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어떤 것이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 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1" name="텍스트 개체 틀 45"/>
          <p:cNvSpPr txBox="1">
            <a:spLocks/>
          </p:cNvSpPr>
          <p:nvPr/>
        </p:nvSpPr>
        <p:spPr>
          <a:xfrm>
            <a:off x="5097436" y="3683818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100"/>
              </a:lnSpc>
              <a:buNone/>
              <a:defRPr sz="1000" b="1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r>
              <a:rPr lang="en-US" altLang="ko-KR" dirty="0" smtClean="0"/>
              <a:t>* </a:t>
            </a:r>
            <a:r>
              <a:rPr lang="ko-KR" altLang="en-US" dirty="0" smtClean="0"/>
              <a:t>개발범위 </a:t>
            </a:r>
            <a:r>
              <a:rPr lang="en-US" altLang="ko-KR" dirty="0" smtClean="0"/>
              <a:t>*</a:t>
            </a:r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얼만큼 구현 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할 수 있을까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2" name="텍스트 개체 틀 45"/>
          <p:cNvSpPr txBox="1">
            <a:spLocks/>
          </p:cNvSpPr>
          <p:nvPr/>
        </p:nvSpPr>
        <p:spPr>
          <a:xfrm>
            <a:off x="6580636" y="3683818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100"/>
              </a:lnSpc>
              <a:buNone/>
              <a:defRPr sz="1000" b="1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indent="-391146">
              <a:spcBef>
                <a:spcPct val="20000"/>
              </a:spcBef>
            </a:pPr>
            <a:r>
              <a:rPr lang="en-US" altLang="ko-KR" dirty="0" smtClean="0"/>
              <a:t>* </a:t>
            </a:r>
            <a:r>
              <a:rPr lang="ko-KR" altLang="en-US" dirty="0" smtClean="0"/>
              <a:t>구체화 </a:t>
            </a:r>
            <a:r>
              <a:rPr lang="en-US" altLang="ko-KR" dirty="0" smtClean="0"/>
              <a:t>*</a:t>
            </a:r>
          </a:p>
          <a:p>
            <a:pPr marL="391146" indent="-391146">
              <a:spcBef>
                <a:spcPct val="20000"/>
              </a:spcBef>
            </a:pPr>
            <a:r>
              <a:rPr lang="ko-KR" altLang="en-US" dirty="0" smtClean="0"/>
              <a:t>팀원 역할 분담</a:t>
            </a:r>
            <a:endParaRPr lang="en-US" altLang="ko-KR" dirty="0" smtClean="0"/>
          </a:p>
          <a:p>
            <a:pPr marL="391146" indent="-391146">
              <a:spcBef>
                <a:spcPct val="20000"/>
              </a:spcBef>
            </a:pPr>
            <a:r>
              <a:rPr lang="ko-KR" altLang="en-US" dirty="0" smtClean="0"/>
              <a:t>프로젝트 일정</a:t>
            </a:r>
            <a:endParaRPr lang="en-US" altLang="ko-KR" dirty="0" smtClean="0"/>
          </a:p>
          <a:p>
            <a:pPr marL="391146" indent="-391146">
              <a:spcBef>
                <a:spcPct val="20000"/>
              </a:spcBef>
            </a:pPr>
            <a:r>
              <a:rPr lang="ko-KR" altLang="en-US" dirty="0" smtClean="0"/>
              <a:t> 설계</a:t>
            </a:r>
          </a:p>
        </p:txBody>
      </p:sp>
      <p:sp>
        <p:nvSpPr>
          <p:cNvPr id="43" name="텍스트 개체 틀 45"/>
          <p:cNvSpPr txBox="1">
            <a:spLocks/>
          </p:cNvSpPr>
          <p:nvPr/>
        </p:nvSpPr>
        <p:spPr>
          <a:xfrm>
            <a:off x="8063836" y="3683818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100"/>
              </a:lnSpc>
              <a:buNone/>
              <a:defRPr sz="1000" b="1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r>
              <a:rPr lang="en-US" altLang="ko-KR" dirty="0" smtClean="0"/>
              <a:t>* </a:t>
            </a:r>
            <a:r>
              <a:rPr lang="ko-KR" altLang="en-US" dirty="0" smtClean="0"/>
              <a:t>작업 </a:t>
            </a:r>
            <a:r>
              <a:rPr lang="en-US" altLang="ko-KR" dirty="0" smtClean="0"/>
              <a:t>*</a:t>
            </a:r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코딩 및 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en-US" altLang="ko-KR" dirty="0" smtClean="0"/>
              <a:t>UI design</a:t>
            </a:r>
            <a:endParaRPr lang="ko-KR" altLang="en-US" dirty="0"/>
          </a:p>
        </p:txBody>
      </p:sp>
      <p:sp>
        <p:nvSpPr>
          <p:cNvPr id="51" name="텍스트 개체 틀 45"/>
          <p:cNvSpPr txBox="1">
            <a:spLocks/>
          </p:cNvSpPr>
          <p:nvPr/>
        </p:nvSpPr>
        <p:spPr>
          <a:xfrm>
            <a:off x="647836" y="3683817"/>
            <a:ext cx="903600" cy="136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ts val="1100"/>
              </a:lnSpc>
              <a:buNone/>
              <a:defRPr sz="1000" b="1">
                <a:solidFill>
                  <a:srgbClr val="EA5514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 </a:t>
            </a:r>
            <a:r>
              <a:rPr lang="en-US" altLang="ko-KR" dirty="0" smtClean="0"/>
              <a:t>*</a:t>
            </a:r>
            <a:r>
              <a:rPr lang="ko-KR" altLang="en-US" dirty="0" smtClean="0"/>
              <a:t>개요 </a:t>
            </a:r>
            <a:r>
              <a:rPr lang="en-US" altLang="ko-KR" dirty="0" smtClean="0"/>
              <a:t>*</a:t>
            </a:r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어떤 </a:t>
            </a:r>
            <a:r>
              <a:rPr lang="ko-KR" altLang="en-US" dirty="0" err="1" smtClean="0"/>
              <a:t>어플을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391146" lvl="0" indent="-391146">
              <a:spcBef>
                <a:spcPct val="20000"/>
              </a:spcBef>
            </a:pPr>
            <a:r>
              <a:rPr lang="ko-KR" altLang="en-US" dirty="0" smtClean="0"/>
              <a:t>만들까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EA5514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4" name="그림 53" descr="appic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782575" y="2101033"/>
            <a:ext cx="7996347" cy="401643"/>
          </a:xfrm>
        </p:spPr>
        <p:txBody>
          <a:bodyPr/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기본화면  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02. ID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를 입력하지 않고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Login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버튼을 눌렸을 경우  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03. Password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를 입력하지 않고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Login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버튼을 눌렀을 경우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r>
              <a:rPr lang="en-US" altLang="ko-KR" dirty="0" smtClean="0"/>
              <a:t>MAIN</a:t>
            </a:r>
            <a:endParaRPr lang="ko-KR" altLang="en-US" dirty="0" smtClean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984" y="3123397"/>
            <a:ext cx="1856420" cy="3642958"/>
          </a:xfrm>
          <a:prstGeom prst="rect">
            <a:avLst/>
          </a:prstGeom>
        </p:spPr>
      </p:pic>
      <p:pic>
        <p:nvPicPr>
          <p:cNvPr id="14" name="그림 13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308" y="3123397"/>
            <a:ext cx="1856420" cy="3642958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87632" y="3123397"/>
            <a:ext cx="1856420" cy="3642958"/>
          </a:xfrm>
          <a:prstGeom prst="rect">
            <a:avLst/>
          </a:prstGeom>
        </p:spPr>
      </p:pic>
      <p:pic>
        <p:nvPicPr>
          <p:cNvPr id="15" name="그림 14" descr="SC20120611-16145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778" y="3731487"/>
            <a:ext cx="1620000" cy="2376000"/>
          </a:xfrm>
          <a:prstGeom prst="rect">
            <a:avLst/>
          </a:prstGeom>
        </p:spPr>
      </p:pic>
      <p:pic>
        <p:nvPicPr>
          <p:cNvPr id="20" name="그림 19" descr="SC20120611-161507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1034" y="3731487"/>
            <a:ext cx="1620000" cy="2376000"/>
          </a:xfrm>
          <a:prstGeom prst="rect">
            <a:avLst/>
          </a:prstGeom>
        </p:spPr>
      </p:pic>
      <p:pic>
        <p:nvPicPr>
          <p:cNvPr id="21" name="그림 20" descr="SC20120611-161524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1474" y="3731487"/>
            <a:ext cx="1620000" cy="2376000"/>
          </a:xfrm>
          <a:prstGeom prst="rect">
            <a:avLst/>
          </a:prstGeom>
        </p:spPr>
      </p:pic>
      <p:pic>
        <p:nvPicPr>
          <p:cNvPr id="18" name="그림 17" descr="app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1804" y="1560286"/>
            <a:ext cx="2652968" cy="5206069"/>
          </a:xfrm>
          <a:prstGeom prst="rect">
            <a:avLst/>
          </a:prstGeom>
        </p:spPr>
      </p:pic>
      <p:pic>
        <p:nvPicPr>
          <p:cNvPr id="17" name="그림 16" descr="SC20120611-16155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6500" y="2448483"/>
            <a:ext cx="2268252" cy="3384376"/>
          </a:xfrm>
          <a:prstGeom prst="rect">
            <a:avLst/>
          </a:prstGeom>
        </p:spPr>
      </p:pic>
      <p:sp>
        <p:nvSpPr>
          <p:cNvPr id="23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pPr algn="ctr"/>
            <a:r>
              <a:rPr lang="en-US" altLang="ko-KR" sz="4400" dirty="0" smtClean="0"/>
              <a:t>Main - Menu</a:t>
            </a:r>
            <a:endParaRPr lang="ko-KR" altLang="en-US" sz="4400" dirty="0"/>
          </a:p>
        </p:txBody>
      </p:sp>
      <p:pic>
        <p:nvPicPr>
          <p:cNvPr id="27" name="그림 26" descr="appic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92" y="3123397"/>
            <a:ext cx="1856420" cy="3642958"/>
          </a:xfrm>
          <a:prstGeom prst="rect">
            <a:avLst/>
          </a:prstGeom>
        </p:spPr>
      </p:pic>
      <p:pic>
        <p:nvPicPr>
          <p:cNvPr id="14" name="그림 13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3816" y="3123397"/>
            <a:ext cx="1856420" cy="3642958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4140" y="3123397"/>
            <a:ext cx="1856420" cy="3642958"/>
          </a:xfrm>
          <a:prstGeom prst="rect">
            <a:avLst/>
          </a:prstGeom>
        </p:spPr>
      </p:pic>
      <p:pic>
        <p:nvPicPr>
          <p:cNvPr id="17" name="그림 16" descr="SC20120611-161556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7282" y="3767491"/>
            <a:ext cx="1620000" cy="2376000"/>
          </a:xfrm>
          <a:prstGeom prst="rect">
            <a:avLst/>
          </a:prstGeom>
        </p:spPr>
      </p:pic>
      <p:pic>
        <p:nvPicPr>
          <p:cNvPr id="19" name="그림 18" descr="SC20120611-164520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97542" y="3767491"/>
            <a:ext cx="1620000" cy="2376000"/>
          </a:xfrm>
          <a:prstGeom prst="rect">
            <a:avLst/>
          </a:prstGeom>
        </p:spPr>
      </p:pic>
      <p:pic>
        <p:nvPicPr>
          <p:cNvPr id="22" name="그림 21" descr="SC20120611-164529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7802" y="3767491"/>
            <a:ext cx="1620000" cy="2376000"/>
          </a:xfrm>
          <a:prstGeom prst="rect">
            <a:avLst/>
          </a:prstGeom>
        </p:spPr>
      </p:pic>
      <p:sp>
        <p:nvSpPr>
          <p:cNvPr id="23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r>
              <a:rPr lang="en-US" altLang="ko-KR" sz="4400" dirty="0" smtClean="0"/>
              <a:t>Meeting Planner </a:t>
            </a:r>
            <a:r>
              <a:rPr lang="ko-KR" altLang="en-US" sz="3200" dirty="0" smtClean="0"/>
              <a:t>버튼 선택 시 연결화면</a:t>
            </a:r>
            <a:r>
              <a:rPr lang="en-US" altLang="ko-KR" sz="3200" dirty="0" smtClean="0"/>
              <a:t>.</a:t>
            </a:r>
            <a:endParaRPr lang="ko-KR" altLang="en-US" sz="4400" dirty="0"/>
          </a:p>
        </p:txBody>
      </p:sp>
      <p:sp>
        <p:nvSpPr>
          <p:cNvPr id="24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819088" y="2101033"/>
            <a:ext cx="7996347" cy="620721"/>
          </a:xfrm>
        </p:spPr>
        <p:txBody>
          <a:bodyPr/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메뉴화면  </a:t>
            </a:r>
          </a:p>
          <a:p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02.  Meeting Planner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버튼 </a:t>
            </a:r>
            <a:r>
              <a:rPr lang="ko-KR" altLang="en-US" sz="1600" dirty="0" err="1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선택시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출력되는 화면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                03. ‘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친구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’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버튼을 누를 경우 출력되는 화면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7" name="그림 26" descr="app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sp>
        <p:nvSpPr>
          <p:cNvPr id="12" name="포인트가 8개인 별 11"/>
          <p:cNvSpPr/>
          <p:nvPr/>
        </p:nvSpPr>
        <p:spPr>
          <a:xfrm>
            <a:off x="738188" y="3816635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포인트가 8개인 별 17"/>
          <p:cNvSpPr/>
          <p:nvPr/>
        </p:nvSpPr>
        <p:spPr>
          <a:xfrm>
            <a:off x="3006440" y="5724847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8개인 별 19"/>
          <p:cNvSpPr/>
          <p:nvPr/>
        </p:nvSpPr>
        <p:spPr>
          <a:xfrm>
            <a:off x="5346700" y="5724847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4048" y="3131739"/>
            <a:ext cx="1856420" cy="3642958"/>
          </a:xfrm>
          <a:prstGeom prst="rect">
            <a:avLst/>
          </a:prstGeom>
        </p:spPr>
      </p:pic>
      <p:pic>
        <p:nvPicPr>
          <p:cNvPr id="14" name="그림 13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04372" y="3131739"/>
            <a:ext cx="1856420" cy="3642958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34696" y="3131739"/>
            <a:ext cx="1856420" cy="3642958"/>
          </a:xfrm>
          <a:prstGeom prst="rect">
            <a:avLst/>
          </a:prstGeom>
        </p:spPr>
      </p:pic>
      <p:pic>
        <p:nvPicPr>
          <p:cNvPr id="17" name="그림 16" descr="SC20120611-164551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7838" y="3775833"/>
            <a:ext cx="1620000" cy="2376000"/>
          </a:xfrm>
          <a:prstGeom prst="rect">
            <a:avLst/>
          </a:prstGeom>
        </p:spPr>
      </p:pic>
      <p:pic>
        <p:nvPicPr>
          <p:cNvPr id="18" name="그림 17" descr="SC20120611-164558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8098" y="3775833"/>
            <a:ext cx="1620000" cy="2376000"/>
          </a:xfrm>
          <a:prstGeom prst="rect">
            <a:avLst/>
          </a:prstGeom>
        </p:spPr>
      </p:pic>
      <p:pic>
        <p:nvPicPr>
          <p:cNvPr id="19" name="그림 18" descr="SC20120611-164604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8358" y="3775833"/>
            <a:ext cx="1620000" cy="2376000"/>
          </a:xfrm>
          <a:prstGeom prst="rect">
            <a:avLst/>
          </a:prstGeom>
        </p:spPr>
      </p:pic>
      <p:sp>
        <p:nvSpPr>
          <p:cNvPr id="21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r>
              <a:rPr lang="ko-KR" altLang="en-US" sz="3200" dirty="0" smtClean="0"/>
              <a:t>회의 장소 추천 버튼 선택 시 실행되는 화면</a:t>
            </a:r>
            <a:r>
              <a:rPr lang="en-US" altLang="ko-KR" sz="4800" dirty="0" smtClean="0"/>
              <a:t>.</a:t>
            </a:r>
            <a:endParaRPr lang="ko-KR" altLang="en-US" sz="4800" dirty="0" smtClean="0"/>
          </a:p>
          <a:p>
            <a:endParaRPr lang="ko-KR" altLang="en-US" dirty="0"/>
          </a:p>
        </p:txBody>
      </p:sp>
      <p:sp>
        <p:nvSpPr>
          <p:cNvPr id="2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2697053" y="2232459"/>
            <a:ext cx="7996347" cy="401643"/>
          </a:xfrm>
        </p:spPr>
        <p:txBody>
          <a:bodyPr/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전국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Section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02.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서울 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Section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                         03.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추천 장소 목록 출력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25" name="그림 24" descr="app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sp>
        <p:nvSpPr>
          <p:cNvPr id="12" name="포인트가 8개인 별 11"/>
          <p:cNvSpPr/>
          <p:nvPr/>
        </p:nvSpPr>
        <p:spPr>
          <a:xfrm>
            <a:off x="3253304" y="3852639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8개인 별 14"/>
          <p:cNvSpPr/>
          <p:nvPr/>
        </p:nvSpPr>
        <p:spPr>
          <a:xfrm>
            <a:off x="5701576" y="3852639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8개인 별 19"/>
          <p:cNvSpPr/>
          <p:nvPr/>
        </p:nvSpPr>
        <p:spPr>
          <a:xfrm>
            <a:off x="8041836" y="3852639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140" y="3123397"/>
            <a:ext cx="1856420" cy="3642958"/>
          </a:xfrm>
          <a:prstGeom prst="rect">
            <a:avLst/>
          </a:prstGeom>
        </p:spPr>
      </p:pic>
      <p:pic>
        <p:nvPicPr>
          <p:cNvPr id="24" name="그림 23" descr="SC20120611-164520.png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9866" y="3767491"/>
            <a:ext cx="1620000" cy="2376000"/>
          </a:xfrm>
          <a:prstGeom prst="rect">
            <a:avLst/>
          </a:prstGeom>
        </p:spPr>
      </p:pic>
      <p:sp>
        <p:nvSpPr>
          <p:cNvPr id="26" name="포인트가 8개인 별 25"/>
          <p:cNvSpPr/>
          <p:nvPr/>
        </p:nvSpPr>
        <p:spPr>
          <a:xfrm>
            <a:off x="1638288" y="5724847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 smtClean="0"/>
              <a:t>my</a:t>
            </a:r>
          </a:p>
          <a:p>
            <a:r>
              <a:rPr lang="en-US" altLang="ko-KR" dirty="0" smtClean="0"/>
              <a:t>app.</a:t>
            </a:r>
          </a:p>
          <a:p>
            <a:r>
              <a:rPr lang="en-US" altLang="ko-KR" dirty="0" smtClean="0"/>
              <a:t>design</a:t>
            </a:r>
            <a:endParaRPr lang="ko-KR" altLang="en-US" dirty="0"/>
          </a:p>
        </p:txBody>
      </p:sp>
      <p:pic>
        <p:nvPicPr>
          <p:cNvPr id="13" name="그림 12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92" y="3131739"/>
            <a:ext cx="1856420" cy="3642958"/>
          </a:xfrm>
          <a:prstGeom prst="rect">
            <a:avLst/>
          </a:prstGeom>
        </p:spPr>
      </p:pic>
      <p:pic>
        <p:nvPicPr>
          <p:cNvPr id="14" name="그림 13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63816" y="3131739"/>
            <a:ext cx="1856420" cy="3642958"/>
          </a:xfrm>
          <a:prstGeom prst="rect">
            <a:avLst/>
          </a:prstGeom>
        </p:spPr>
      </p:pic>
      <p:pic>
        <p:nvPicPr>
          <p:cNvPr id="16" name="그림 15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4140" y="3131739"/>
            <a:ext cx="1856420" cy="3642958"/>
          </a:xfrm>
          <a:prstGeom prst="rect">
            <a:avLst/>
          </a:prstGeom>
        </p:spPr>
      </p:pic>
      <p:pic>
        <p:nvPicPr>
          <p:cNvPr id="17" name="그림 16" descr="SC20120611-164610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138" y="3772270"/>
            <a:ext cx="1620000" cy="2376000"/>
          </a:xfrm>
          <a:prstGeom prst="rect">
            <a:avLst/>
          </a:prstGeom>
        </p:spPr>
      </p:pic>
      <p:pic>
        <p:nvPicPr>
          <p:cNvPr id="18" name="그림 17" descr="SC20120611-164619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0970" y="3769615"/>
            <a:ext cx="1620000" cy="2376000"/>
          </a:xfrm>
          <a:prstGeom prst="rect">
            <a:avLst/>
          </a:prstGeom>
        </p:spPr>
      </p:pic>
      <p:pic>
        <p:nvPicPr>
          <p:cNvPr id="19" name="그림 18" descr="SC20120611-164630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7802" y="3772270"/>
            <a:ext cx="1620000" cy="2376000"/>
          </a:xfrm>
          <a:prstGeom prst="rect">
            <a:avLst/>
          </a:prstGeom>
        </p:spPr>
      </p:pic>
      <p:sp>
        <p:nvSpPr>
          <p:cNvPr id="2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417445" y="530974"/>
            <a:ext cx="8496000" cy="620713"/>
          </a:xfrm>
        </p:spPr>
        <p:txBody>
          <a:bodyPr/>
          <a:lstStyle/>
          <a:p>
            <a:r>
              <a:rPr lang="ko-KR" altLang="en-US" sz="4400" dirty="0" smtClean="0"/>
              <a:t>추천 장소 선택 시 실행되는 화면</a:t>
            </a:r>
            <a:endParaRPr lang="ko-KR" altLang="en-US" sz="4400" dirty="0"/>
          </a:p>
        </p:txBody>
      </p:sp>
      <p:sp>
        <p:nvSpPr>
          <p:cNvPr id="27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594172" y="2101033"/>
            <a:ext cx="8820980" cy="923514"/>
          </a:xfrm>
        </p:spPr>
        <p:txBody>
          <a:bodyPr/>
          <a:lstStyle/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01.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추천 장소 전경  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02.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추천 장소 상세 정보 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                         03.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추천 장소 위치 출력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   </a:t>
            </a:r>
          </a:p>
          <a:p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                                                                                                    04.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HY강M" pitchFamily="18" charset="-127"/>
                <a:ea typeface="HY강M" pitchFamily="18" charset="-127"/>
              </a:rPr>
              <a:t>대략적인 위치비교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HY강M" pitchFamily="18" charset="-127"/>
              <a:ea typeface="HY강M" pitchFamily="18" charset="-127"/>
            </a:endParaRPr>
          </a:p>
        </p:txBody>
      </p:sp>
      <p:pic>
        <p:nvPicPr>
          <p:cNvPr id="31" name="그림 30" descr="iph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6710" y="3123397"/>
            <a:ext cx="1856420" cy="3642958"/>
          </a:xfrm>
          <a:prstGeom prst="rect">
            <a:avLst/>
          </a:prstGeom>
        </p:spPr>
      </p:pic>
      <p:pic>
        <p:nvPicPr>
          <p:cNvPr id="32" name="그림 31" descr="SC20120611-164905.pn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7351" y="3763928"/>
            <a:ext cx="1620000" cy="2376000"/>
          </a:xfrm>
          <a:prstGeom prst="rect">
            <a:avLst/>
          </a:prstGeom>
        </p:spPr>
      </p:pic>
      <p:pic>
        <p:nvPicPr>
          <p:cNvPr id="30" name="그림 29" descr="appico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17078" y="6336541"/>
            <a:ext cx="949338" cy="949338"/>
          </a:xfrm>
          <a:prstGeom prst="rect">
            <a:avLst/>
          </a:prstGeom>
        </p:spPr>
      </p:pic>
      <p:sp>
        <p:nvSpPr>
          <p:cNvPr id="20" name="포인트가 8개인 별 19"/>
          <p:cNvSpPr/>
          <p:nvPr/>
        </p:nvSpPr>
        <p:spPr>
          <a:xfrm>
            <a:off x="1746300" y="5760851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포인트가 8개인 별 20"/>
          <p:cNvSpPr/>
          <p:nvPr/>
        </p:nvSpPr>
        <p:spPr>
          <a:xfrm>
            <a:off x="3582504" y="5760851"/>
            <a:ext cx="396044" cy="432048"/>
          </a:xfrm>
          <a:prstGeom prst="star8">
            <a:avLst/>
          </a:prstGeom>
          <a:noFill/>
          <a:ln w="6350">
            <a:solidFill>
              <a:srgbClr val="E947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어플리케이션기획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rgbClr val="E9471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E9471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lnSpc>
            <a:spcPts val="900"/>
          </a:lnSpc>
          <a:defRPr sz="650" b="1" dirty="0" smtClean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379</Words>
  <Application>Microsoft Office PowerPoint</Application>
  <PresentationFormat>사용자 지정</PresentationFormat>
  <Paragraphs>128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TitlesOfParts>
  <Company>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한글한글 아름답게</dc:creator>
  <cp:lastModifiedBy>leemh</cp:lastModifiedBy>
  <cp:revision>283</cp:revision>
  <dcterms:created xsi:type="dcterms:W3CDTF">2012-01-09T10:53:10Z</dcterms:created>
  <dcterms:modified xsi:type="dcterms:W3CDTF">2012-06-12T12:59:30Z</dcterms:modified>
</cp:coreProperties>
</file>